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90" r:id="rId3"/>
    <p:sldId id="291" r:id="rId4"/>
    <p:sldId id="287" r:id="rId5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FEC3796-D4AF-4735-9F5A-9C1F5EADDF27}">
          <p14:sldIdLst>
            <p14:sldId id="256"/>
          </p14:sldIdLst>
        </p14:section>
        <p14:section name="Section sans titre" id="{87B18E3F-1F8B-4683-B953-55559B6F1DB0}">
          <p14:sldIdLst>
            <p14:sldId id="290"/>
            <p14:sldId id="291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060"/>
    <a:srgbClr val="1D3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06" autoAdjust="0"/>
    <p:restoredTop sz="94733"/>
  </p:normalViewPr>
  <p:slideViewPr>
    <p:cSldViewPr snapToGrid="0">
      <p:cViewPr varScale="1">
        <p:scale>
          <a:sx n="110" d="100"/>
          <a:sy n="110" d="100"/>
        </p:scale>
        <p:origin x="384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1081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38A09CD-E7B7-45E3-A1E3-8DAE4A929328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0407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205BDF5-1082-4AE8-88F2-384F7F53BE9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247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0784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8C1C-D804-9BF5-A75A-023D18D90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9B8C982-0C7A-21FC-0E09-FBF1BEE36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F0DD648-C170-3048-DA83-D3D0BB6412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E679B5-27E1-9145-560A-86889613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80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9F771-8B5E-F1CF-78CF-D7D8761FB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F0C05029-47BB-D76B-90EA-50EC2B6F72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C18269C6-9961-4FF6-3F45-9F081DF4EB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114C0DF-1AEA-B741-6695-DB4F47F57F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49677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18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248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637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14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166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68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712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7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3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655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263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065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18774-6011-4FA3-B96A-32835E2ADF69}" type="datetimeFigureOut">
              <a:rPr lang="fr-CA" smtClean="0"/>
              <a:t>2026-02-02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453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1.jp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1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riangle isocèle 29"/>
          <p:cNvSpPr/>
          <p:nvPr>
            <p:custDataLst>
              <p:tags r:id="rId1"/>
            </p:custDataLst>
          </p:nvPr>
        </p:nvSpPr>
        <p:spPr>
          <a:xfrm rot="10800000">
            <a:off x="-4291235" y="-1"/>
            <a:ext cx="8746959" cy="6857999"/>
          </a:xfrm>
          <a:prstGeom prst="triangle">
            <a:avLst>
              <a:gd name="adj" fmla="val 50797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>
              <a:blipFill dpi="0" rotWithShape="1"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655109" y="203200"/>
            <a:ext cx="8746960" cy="2664881"/>
          </a:xfrm>
        </p:spPr>
        <p:txBody>
          <a:bodyPr>
            <a:noAutofit/>
          </a:bodyPr>
          <a:lstStyle/>
          <a:p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Séance publique</a:t>
            </a: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 du Maire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DAD70-8309-4A0F-9DDC-E4319B56C669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97614" y="6092856"/>
            <a:ext cx="7690513" cy="656410"/>
          </a:xfrm>
        </p:spPr>
        <p:txBody>
          <a:bodyPr>
            <a:noAutofit/>
          </a:bodyPr>
          <a:lstStyle/>
          <a:p>
            <a:r>
              <a:rPr lang="fr-CA" sz="3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Municipalité de Saint-Mathieu-du-Parc</a:t>
            </a:r>
          </a:p>
        </p:txBody>
      </p:sp>
      <p:sp>
        <p:nvSpPr>
          <p:cNvPr id="8" name="Triangle isocèle 7"/>
          <p:cNvSpPr/>
          <p:nvPr>
            <p:custDataLst>
              <p:tags r:id="rId4"/>
            </p:custDataLst>
          </p:nvPr>
        </p:nvSpPr>
        <p:spPr>
          <a:xfrm>
            <a:off x="-92212" y="8128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0" name="Triangle isocèle 9"/>
          <p:cNvSpPr/>
          <p:nvPr>
            <p:custDataLst>
              <p:tags r:id="rId5"/>
            </p:custDataLst>
          </p:nvPr>
        </p:nvSpPr>
        <p:spPr>
          <a:xfrm>
            <a:off x="712121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1" name="Triangle isocèle 10"/>
          <p:cNvSpPr/>
          <p:nvPr>
            <p:custDataLst>
              <p:tags r:id="rId6"/>
            </p:custDataLst>
          </p:nvPr>
        </p:nvSpPr>
        <p:spPr>
          <a:xfrm>
            <a:off x="-896547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3" name="Triangle isocèle 12"/>
          <p:cNvSpPr/>
          <p:nvPr>
            <p:custDataLst>
              <p:tags r:id="rId7"/>
            </p:custDataLst>
          </p:nvPr>
        </p:nvSpPr>
        <p:spPr>
          <a:xfrm>
            <a:off x="712120" y="2044171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4" name="Triangle isocèle 13"/>
          <p:cNvSpPr/>
          <p:nvPr>
            <p:custDataLst>
              <p:tags r:id="rId8"/>
            </p:custDataLst>
          </p:nvPr>
        </p:nvSpPr>
        <p:spPr>
          <a:xfrm>
            <a:off x="-896548" y="2039408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967944" y="191108"/>
            <a:ext cx="6121291" cy="1525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CA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riangle isocèle 18"/>
          <p:cNvSpPr/>
          <p:nvPr>
            <p:custDataLst>
              <p:tags r:id="rId10"/>
            </p:custDataLst>
          </p:nvPr>
        </p:nvSpPr>
        <p:spPr>
          <a:xfrm>
            <a:off x="1516453" y="818885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0" name="Triangle isocèle 19"/>
          <p:cNvSpPr/>
          <p:nvPr>
            <p:custDataLst>
              <p:tags r:id="rId11"/>
            </p:custDataLst>
          </p:nvPr>
        </p:nvSpPr>
        <p:spPr>
          <a:xfrm>
            <a:off x="2320785" y="-400846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1" name="Triangle isocèle 20"/>
          <p:cNvSpPr/>
          <p:nvPr>
            <p:custDataLst>
              <p:tags r:id="rId12"/>
            </p:custDataLst>
          </p:nvPr>
        </p:nvSpPr>
        <p:spPr>
          <a:xfrm>
            <a:off x="-92215" y="327289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4" name="Triangle isocèle 23"/>
          <p:cNvSpPr/>
          <p:nvPr>
            <p:custDataLst>
              <p:tags r:id="rId13"/>
            </p:custDataLst>
          </p:nvPr>
        </p:nvSpPr>
        <p:spPr>
          <a:xfrm>
            <a:off x="-896549" y="449421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pic>
        <p:nvPicPr>
          <p:cNvPr id="32" name="Image 3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04" y="5262072"/>
            <a:ext cx="3741706" cy="18856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AFFEA-6D91-4A46-D6A8-6419215F3D5F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4342628" y="4138527"/>
            <a:ext cx="6787299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>
                <a:solidFill>
                  <a:schemeClr val="bg1"/>
                </a:solidFill>
              </a:rPr>
              <a:t>2 février 2026 - 19H00</a:t>
            </a:r>
          </a:p>
        </p:txBody>
      </p:sp>
    </p:spTree>
    <p:extLst>
      <p:ext uri="{BB962C8B-B14F-4D97-AF65-F5344CB8AC3E}">
        <p14:creationId xmlns:p14="http://schemas.microsoft.com/office/powerpoint/2010/main" val="3619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20E38-B4B0-4B5E-83F6-AA3E6A6C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0EECDEC-5D67-D0D3-91B6-F6F1E84037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FEF669B-CE1C-D109-2E03-C1DD2C947A8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2F2C9D7-9FB4-3EF0-AABE-2F33A09D3E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A65FA6-0BA6-FA15-B27F-5E20185A2C64}"/>
              </a:ext>
            </a:extLst>
          </p:cNvPr>
          <p:cNvSpPr txBox="1"/>
          <p:nvPr/>
        </p:nvSpPr>
        <p:spPr>
          <a:xfrm>
            <a:off x="340474" y="873443"/>
            <a:ext cx="11658238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Gestion municipale</a:t>
            </a:r>
          </a:p>
          <a:p>
            <a:pPr marL="514350" indent="-514350">
              <a:buFont typeface="+mj-lt"/>
              <a:buAutoNum type="arabicPeriod"/>
            </a:pPr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Enregistrement audio de la dernière séance publique (19 janvier)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Candidatures pour siéger au comité consultations - suite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Subvention Chemin Principal/ PTI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Fuite approvisionnement en eau au village</a:t>
            </a:r>
          </a:p>
          <a:p>
            <a:pPr marL="1657350" lvl="2" indent="-7429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Importance d’être inscrit au système d’alerte</a:t>
            </a:r>
          </a:p>
          <a:p>
            <a:pPr marL="1200150" lvl="1" indent="-742950">
              <a:spcAft>
                <a:spcPts val="600"/>
              </a:spcAft>
              <a:buFont typeface="+mj-lt"/>
              <a:buAutoNum type="alphaLcParenR"/>
            </a:pPr>
            <a:r>
              <a:rPr lang="fr-C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Plan-concept territorial pour une destination de tourisme durable à SMDP (Étude firmes Enclume + Reliefs Mauriciens)</a:t>
            </a: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lvl="2"/>
            <a:endParaRPr lang="fr-C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270DC-72B5-BFDC-D746-C71B340DA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1D5820C-E369-FC56-4759-91A0BBF75E1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C513A1E-F8D8-1A28-606B-D407611AC46F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58130DA0-08DA-A486-0DA5-E222C4357A7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442F651-160E-449D-01CC-85C703ED42C9}"/>
              </a:ext>
            </a:extLst>
          </p:cNvPr>
          <p:cNvSpPr txBox="1"/>
          <p:nvPr/>
        </p:nvSpPr>
        <p:spPr>
          <a:xfrm>
            <a:off x="111512" y="873443"/>
            <a:ext cx="1208048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endParaRPr lang="fr-CA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Nouvelles de la MRC</a:t>
            </a:r>
          </a:p>
          <a:p>
            <a:pPr marL="514350" indent="-514350">
              <a:buFont typeface="+mj-lt"/>
              <a:buAutoNum type="arabicPeriod" startAt="2"/>
            </a:pPr>
            <a:endParaRPr lang="fr-CA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1200150" lvl="1" indent="-742950">
              <a:buFont typeface="+mj-lt"/>
              <a:buAutoNum type="alphaLcParenR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Projet de règlement sur les éoliennes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055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/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2C36CE-1449-806B-9961-E66274EB89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2194977"/>
            <a:ext cx="1137367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</a:t>
            </a:r>
          </a:p>
          <a:p>
            <a:pPr algn="ctr"/>
            <a:r>
              <a:rPr lang="fr-CA" sz="6000" dirty="0"/>
              <a:t>OU</a:t>
            </a:r>
          </a:p>
          <a:p>
            <a:pPr algn="ctr"/>
            <a:r>
              <a:rPr lang="fr-CA" sz="6000" dirty="0"/>
              <a:t>COMMENTAIRES?</a:t>
            </a:r>
          </a:p>
        </p:txBody>
      </p:sp>
    </p:spTree>
    <p:extLst>
      <p:ext uri="{BB962C8B-B14F-4D97-AF65-F5344CB8AC3E}">
        <p14:creationId xmlns:p14="http://schemas.microsoft.com/office/powerpoint/2010/main" val="4253328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25284</TotalTime>
  <Words>102</Words>
  <Application>Microsoft Macintosh PowerPoint</Application>
  <PresentationFormat>Grand écran</PresentationFormat>
  <Paragraphs>29</Paragraphs>
  <Slides>4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0" baseType="lpstr">
      <vt:lpstr>Arial</vt:lpstr>
      <vt:lpstr>Bookman Old Style</vt:lpstr>
      <vt:lpstr>Calibri</vt:lpstr>
      <vt:lpstr>Calibri Light</vt:lpstr>
      <vt:lpstr>Century Gothic</vt:lpstr>
      <vt:lpstr>Thème Office</vt:lpstr>
      <vt:lpstr>       Séance publique  Mot du Maire </vt:lpstr>
      <vt:lpstr>MOT DU MAIRE</vt:lpstr>
      <vt:lpstr>MOT DU MAIRE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Patricia Cormier</dc:creator>
  <cp:lastModifiedBy>Eric Gilbert</cp:lastModifiedBy>
  <cp:revision>260</cp:revision>
  <cp:lastPrinted>2026-02-02T20:31:38Z</cp:lastPrinted>
  <dcterms:created xsi:type="dcterms:W3CDTF">2020-01-31T16:09:23Z</dcterms:created>
  <dcterms:modified xsi:type="dcterms:W3CDTF">2026-02-03T12:46:21Z</dcterms:modified>
</cp:coreProperties>
</file>